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59" r:id="rId7"/>
    <p:sldId id="262" r:id="rId8"/>
    <p:sldId id="260" r:id="rId9"/>
    <p:sldId id="263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904B5-3ADA-4F47-A0CD-E3E436DAA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AFDCCC-65BC-4096-AEFD-9CEE8155B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007AF9-A2FB-4DA6-921A-072EC20E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DBC159-F91C-4DD4-A9E9-A18B58CC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B7E9FD-D131-42ED-ACC7-ABDA7756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563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A8432-9BBB-478F-A5B7-3850622E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0A4C01-B84D-4F4F-8CEF-F7907926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EF0069-EDA3-49EA-8B0C-02220DA7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1DA91A-A937-4C62-BD36-51E873477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D58E3-A318-4046-8A11-C5752381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397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A96882-6A26-4ACF-B693-43AD304C3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435F23-90DF-4B62-9FDA-FFA5ECD7A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913E7-0B6A-4147-9826-A93411EB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C92975-8811-45DD-AEB8-B5DA5F84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24326D-A60D-4992-A170-F5525EA1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51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7C8BA-6E9F-446B-B9A2-34C74085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CAE4A3-1D81-4DA7-8152-B3742AA72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E40F1C-127E-436D-8972-E6A7A83F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6FFDC1-455E-4ED7-B30E-D5013B53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37662B-3042-4DD6-A267-73C213A4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212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269F2-50FC-4541-801D-F52FDA1B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7B076-411E-4932-AFFE-E3022FAEA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DEBC0-E96F-4BCD-88E0-F2EBAFA83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59F344-96E3-470B-85B6-FE752CB4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037389-AF92-4D43-8C45-0FFB335D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673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1A945-0A62-4C2E-9035-019F8C4B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579D4D-481C-42DF-AD26-8ABF1BEAC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17B8A5-0D1D-48B8-9078-1E2605133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833DB9-740D-47FE-BEBB-6478C2D6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C7AEEE-70BC-4F4D-8B28-E9EBA111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1D7F64-6A56-4692-B356-1DF26C13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695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C50C-A0F1-45DB-A76A-010EAAF1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C8C737-EEC2-4017-83DC-F0F215333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A34E16-923E-4B7C-AD8E-E1A050BEA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0E9675-9995-4FE3-90EB-ED9CC8496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AC9D49-EE20-407B-88F9-38F813501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5D43E60-9F0A-4C9B-B44B-5B4C2539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1C5A0D6-1D52-4AC4-BDF1-4EC5EF9D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4BFF764-C398-4EB9-9BC1-69ECA997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0433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07925-DA08-4DEA-9F98-C4A78643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D63B35-82AB-41DA-9363-161ACA00D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0A37F5-2AEA-45F7-989B-3685B413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969BF6-6CED-4D94-916A-08795C8D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72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7676C8-D96E-40CC-98D7-86014523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2C86155-4390-4F63-B7AB-198B61DB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40A5F2-C4BF-4B39-AC5D-93ABAC97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305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3C999-F09F-41FF-A157-3DAF2756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94E9E5-9957-469D-B23E-1C55EC34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5F5E0C-090B-4C07-8D40-C0C18D26C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3FCFB0-E68F-4B20-907A-866FEE82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0D5539-959B-42D4-A990-6351D635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70A404-DE6D-44AA-8096-1C36C86F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343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28143-FC8A-4BFD-9FE7-4D58DCE2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75BBBB-965F-417F-974C-BF475C282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AD2983-4E7E-4CEF-A5BC-BA6F25183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2FB4E1-8D83-43C3-B8DC-E0513D3F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E8E108-BF89-4DC9-98CC-E7221CDF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83F99B-705D-42A2-8ACF-C8DFDB80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7278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CB79828-98DB-4065-BB9D-6AB76A64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36B519-3D69-445C-8F43-33C0BDA1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36B94C-A317-447E-8A88-9F1D48841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35C5B-C671-4FE1-92BD-E23236E58F27}" type="datetimeFigureOut">
              <a:rPr lang="es-PE" smtClean="0"/>
              <a:t>30/01/2021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CB6B85-924F-4DAB-A921-9F571FC4B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DA62FA-6F6A-4DD1-8267-E33D519DD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80AFE-C476-4577-B9B8-4D5EB84C7CF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30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A6B865-06BC-485F-99A0-594DBB6B4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3" r="18700" b="384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55D63-B4DF-463A-BF18-A6736A206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837598" cy="3204134"/>
          </a:xfrm>
        </p:spPr>
        <p:txBody>
          <a:bodyPr anchor="b">
            <a:normAutofit/>
          </a:bodyPr>
          <a:lstStyle/>
          <a:p>
            <a:pPr algn="l"/>
            <a:r>
              <a:rPr lang="es-PE" sz="4800" dirty="0"/>
              <a:t>Los </a:t>
            </a:r>
            <a:r>
              <a:rPr lang="es-PE" sz="4800" dirty="0" err="1"/>
              <a:t>Cacajuates</a:t>
            </a:r>
            <a:r>
              <a:rPr lang="es-PE" sz="4800" dirty="0"/>
              <a:t> Oscuros (del lado)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762A32-2F57-41CC-8C72-1D8CB15F6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985078"/>
          </a:xfrm>
        </p:spPr>
        <p:txBody>
          <a:bodyPr>
            <a:normAutofit/>
          </a:bodyPr>
          <a:lstStyle/>
          <a:p>
            <a:pPr algn="l"/>
            <a:r>
              <a:rPr lang="es-PE" sz="2000" dirty="0"/>
              <a:t>Diego Bedriñana Alberca</a:t>
            </a:r>
          </a:p>
          <a:p>
            <a:pPr algn="l"/>
            <a:r>
              <a:rPr lang="es-PE" sz="2000" dirty="0"/>
              <a:t>Renzo Vargas </a:t>
            </a:r>
            <a:r>
              <a:rPr lang="es-PE" sz="2000" dirty="0" err="1"/>
              <a:t>Lopez</a:t>
            </a:r>
            <a:r>
              <a:rPr lang="es-PE" sz="2000" dirty="0"/>
              <a:t>-Lavalle</a:t>
            </a:r>
          </a:p>
          <a:p>
            <a:pPr algn="l"/>
            <a:r>
              <a:rPr lang="es-PE" sz="2000" dirty="0"/>
              <a:t>Leslie</a:t>
            </a:r>
          </a:p>
          <a:p>
            <a:pPr algn="l"/>
            <a:r>
              <a:rPr lang="es-PE" sz="2000" dirty="0"/>
              <a:t>Cristhian</a:t>
            </a:r>
          </a:p>
          <a:p>
            <a:pPr algn="l"/>
            <a:r>
              <a:rPr lang="es-PE" sz="2000" dirty="0"/>
              <a:t>Alejandro José Melian Rodrigo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0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ABFE404-8D65-4573-A3EF-6DF47793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DCAF6-A203-4FA3-8CA7-DCA4B041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4610244"/>
            <a:ext cx="3649703" cy="1714500"/>
          </a:xfrm>
        </p:spPr>
        <p:txBody>
          <a:bodyPr>
            <a:normAutofit/>
          </a:bodyPr>
          <a:lstStyle/>
          <a:p>
            <a:endParaRPr lang="es-PE" sz="28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E146707-2AB6-4732-A7A5-5FB9155A9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2" r="20517" b="3"/>
          <a:stretch/>
        </p:blipFill>
        <p:spPr bwMode="auto">
          <a:xfrm>
            <a:off x="673749" y="370320"/>
            <a:ext cx="3716238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C324651-35F7-4E41-8DD3-00AE1D523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5" r="-2" b="14975"/>
          <a:stretch/>
        </p:blipFill>
        <p:spPr bwMode="auto">
          <a:xfrm>
            <a:off x="4719344" y="370320"/>
            <a:ext cx="6798905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4750763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2FB713-5411-402C-BEDC-88CD01292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4610244"/>
            <a:ext cx="6725232" cy="1714500"/>
          </a:xfrm>
        </p:spPr>
        <p:txBody>
          <a:bodyPr anchor="ctr">
            <a:normAutofit/>
          </a:bodyPr>
          <a:lstStyle/>
          <a:p>
            <a:endParaRPr lang="es-PE" sz="1700"/>
          </a:p>
        </p:txBody>
      </p:sp>
    </p:spTree>
    <p:extLst>
      <p:ext uri="{BB962C8B-B14F-4D97-AF65-F5344CB8AC3E}">
        <p14:creationId xmlns:p14="http://schemas.microsoft.com/office/powerpoint/2010/main" val="402971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D4EC0772-FC8C-4D66-BD4B-7824C20A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350"/>
            <a:ext cx="56388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6A2DFB8-9FC9-42AA-BD2A-2BB2AF149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17106" r="17778" b="17546"/>
          <a:stretch/>
        </p:blipFill>
        <p:spPr bwMode="auto">
          <a:xfrm>
            <a:off x="536748" y="1188217"/>
            <a:ext cx="4396991" cy="44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48D4994-E94B-45A4-BA69-2EB2392D561B}"/>
              </a:ext>
            </a:extLst>
          </p:cNvPr>
          <p:cNvSpPr/>
          <p:nvPr/>
        </p:nvSpPr>
        <p:spPr>
          <a:xfrm>
            <a:off x="2136710" y="3095251"/>
            <a:ext cx="2006081" cy="3337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62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0174152-FA24-45B4-AA54-2D48EDD97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" y="1357312"/>
            <a:ext cx="1014412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3F2C23-2901-4D3C-B08B-D9EC8FE680F1}"/>
              </a:ext>
            </a:extLst>
          </p:cNvPr>
          <p:cNvSpPr/>
          <p:nvPr/>
        </p:nvSpPr>
        <p:spPr>
          <a:xfrm>
            <a:off x="142830" y="115557"/>
            <a:ext cx="2376435" cy="18345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D17264F-2CBB-4278-AD32-FBCA327BE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9" y="1004887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DC6190D-FFF1-4D6B-94CB-25286AF0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09" y="300037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4AB9061-3FB9-4C01-8E50-9718C2DDD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19" y="1032828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6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FE6C9D4-5968-40F9-9061-A30E0AE1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180"/>
            <a:ext cx="12193938" cy="61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9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FFBECC3-A1CD-4C43-AC46-F5D6679A2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6619" b="4226"/>
          <a:stretch/>
        </p:blipFill>
        <p:spPr bwMode="auto">
          <a:xfrm>
            <a:off x="391886" y="1631374"/>
            <a:ext cx="10635567" cy="33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9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F647C3F-2527-42CD-94F4-E7540EDE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6" y="4281315"/>
            <a:ext cx="12131488" cy="257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CB804E9-6D44-4B1A-AD31-DC331BD4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72" y="598258"/>
            <a:ext cx="11984872" cy="266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30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39D42AC-0D17-4D7D-9F82-3E14F4E2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214" y="3429000"/>
            <a:ext cx="965878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49D8CD4-A08C-464D-9678-50A8305D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9875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99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359E0E0-85B8-4366-8043-DC9F826C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2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07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</Words>
  <Application>Microsoft Office PowerPoint</Application>
  <PresentationFormat>Panorámica</PresentationFormat>
  <Paragraphs>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Tw Cen MT</vt:lpstr>
      <vt:lpstr>Tema de Office</vt:lpstr>
      <vt:lpstr>Los Cacajuates Oscuros (del lado)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Cacajuates Oscuros (del lado)</dc:title>
  <dc:creator>diego bedriñana alberca</dc:creator>
  <cp:lastModifiedBy>diego bedriñana alberca</cp:lastModifiedBy>
  <cp:revision>2</cp:revision>
  <dcterms:created xsi:type="dcterms:W3CDTF">2021-01-30T14:51:49Z</dcterms:created>
  <dcterms:modified xsi:type="dcterms:W3CDTF">2021-01-30T15:03:11Z</dcterms:modified>
</cp:coreProperties>
</file>